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87" d="100"/>
          <a:sy n="87" d="100"/>
        </p:scale>
        <p:origin x="48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12/7/2016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12/7/2016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12/7/2016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12/7/2016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12/7/2016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12/7/2016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12/7/2016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12/7/2016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0036" y="1728160"/>
            <a:ext cx="8145237" cy="2212160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8162925" y="3386119"/>
            <a:ext cx="3002348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sz="4000" b="0" cap="none" spc="0" dirty="0" smtClean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ЗАКАЗЧИКА</a:t>
            </a:r>
            <a:endParaRPr lang="ru-RU" sz="4000" b="0" cap="none" spc="0" dirty="0">
              <a:ln w="0"/>
              <a:solidFill>
                <a:schemeClr val="accent1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602" y="6151181"/>
            <a:ext cx="2133798" cy="469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042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62" y="133350"/>
            <a:ext cx="772064" cy="16985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784837" y="266504"/>
            <a:ext cx="988741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В разделе компаний, клиенту предоставлена обширная база поставщиков с данными о них. Как и в аукционах, перечень можно увидеть в виде списков и более детальной информации. Заказчик может осуществлять поиск по различным критериям. </a:t>
            </a:r>
          </a:p>
          <a:p>
            <a:r>
              <a:rPr lang="ru-RU" dirty="0" smtClean="0"/>
              <a:t>Больших плюсом нашего продукта является возможность узнать о благонадежности той или иной компании он-</a:t>
            </a:r>
            <a:r>
              <a:rPr lang="ru-RU" dirty="0" err="1" smtClean="0"/>
              <a:t>лайн</a:t>
            </a:r>
            <a:r>
              <a:rPr lang="ru-RU" dirty="0" smtClean="0"/>
              <a:t>.</a:t>
            </a:r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868" y="1807524"/>
            <a:ext cx="5152293" cy="39717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6618" y="1798683"/>
            <a:ext cx="3664055" cy="3891032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3884" y="3098294"/>
            <a:ext cx="3891031" cy="36102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58451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62" y="133350"/>
            <a:ext cx="772064" cy="16985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784837" y="266504"/>
            <a:ext cx="988741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Раздел аналитики, предоставит клиенту информацию по торгам, их результатам, поставщикам, участвовавшим в аукционах.</a:t>
            </a:r>
          </a:p>
          <a:p>
            <a:r>
              <a:rPr lang="ru-RU" dirty="0" smtClean="0"/>
              <a:t>По желанию заказчика, мы можем составить любой отчет, для дальнейшего использования в целях повышения производительности в компании и сбора статистической информации о деятельности.</a:t>
            </a:r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8139" y="1920831"/>
            <a:ext cx="4803531" cy="40403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3840" y="1626576"/>
            <a:ext cx="5831596" cy="48709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06052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62" y="133350"/>
            <a:ext cx="772064" cy="169854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3723" y="2258794"/>
            <a:ext cx="6708531" cy="371784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TextBox 4"/>
          <p:cNvSpPr txBox="1"/>
          <p:nvPr/>
        </p:nvSpPr>
        <p:spPr>
          <a:xfrm>
            <a:off x="1539118" y="1452327"/>
            <a:ext cx="352571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В век современных технологий, наша продукция не нуждается в дополнительном программном обеспечении, которое постоянно нужно устанавливать, вызывая специалистов.</a:t>
            </a:r>
          </a:p>
          <a:p>
            <a:endParaRPr lang="ru-RU" dirty="0"/>
          </a:p>
          <a:p>
            <a:r>
              <a:rPr lang="ru-RU" dirty="0" smtClean="0"/>
              <a:t>Наш продукт идет на любом устройстве подключенном к интернету, что делает работу проще и мобильнее.</a:t>
            </a:r>
          </a:p>
          <a:p>
            <a:endParaRPr lang="ru-RU" dirty="0"/>
          </a:p>
          <a:p>
            <a:r>
              <a:rPr lang="ru-RU" dirty="0" smtClean="0"/>
              <a:t>Вам не нужно тратить время на простои в пробках, чтобы отвезти документы, достаточно лишь сделать </a:t>
            </a:r>
            <a:r>
              <a:rPr lang="ru-RU" b="1" dirty="0" smtClean="0"/>
              <a:t>клик</a:t>
            </a:r>
            <a:r>
              <a:rPr lang="ru-RU" dirty="0" smtClean="0"/>
              <a:t>.</a:t>
            </a:r>
            <a:endParaRPr lang="ru-RU" dirty="0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6188" y="602417"/>
            <a:ext cx="5943600" cy="895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810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84311" y="0"/>
            <a:ext cx="10018713" cy="1752599"/>
          </a:xfrm>
        </p:spPr>
        <p:txBody>
          <a:bodyPr/>
          <a:lstStyle/>
          <a:p>
            <a:r>
              <a:rPr lang="ru-RU" dirty="0" smtClean="0"/>
              <a:t>Основные возможности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484311" y="3076574"/>
            <a:ext cx="10018714" cy="3124201"/>
          </a:xfrm>
        </p:spPr>
        <p:txBody>
          <a:bodyPr>
            <a:normAutofit/>
          </a:bodyPr>
          <a:lstStyle/>
          <a:p>
            <a:r>
              <a:rPr lang="ru-RU" sz="2700" dirty="0" smtClean="0"/>
              <a:t>Организация аукциона путем, составления заявки и отправки ее брокеру представителю.</a:t>
            </a:r>
          </a:p>
          <a:p>
            <a:r>
              <a:rPr lang="ru-RU" sz="2700" dirty="0" smtClean="0"/>
              <a:t>Просмотр списка активных торгов и детальное ознакомление с ним.</a:t>
            </a:r>
          </a:p>
          <a:p>
            <a:r>
              <a:rPr lang="ru-RU" sz="2700" dirty="0" smtClean="0"/>
              <a:t>Ведение списка прошедших.</a:t>
            </a:r>
            <a:endParaRPr lang="ru-RU" sz="2700" dirty="0"/>
          </a:p>
        </p:txBody>
      </p:sp>
      <p:sp>
        <p:nvSpPr>
          <p:cNvPr id="4" name="TextBox 3"/>
          <p:cNvSpPr txBox="1"/>
          <p:nvPr/>
        </p:nvSpPr>
        <p:spPr>
          <a:xfrm>
            <a:off x="1993403" y="1307067"/>
            <a:ext cx="90005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 smtClean="0"/>
              <a:t>Личные кабинет заказчика делиться на три основные группы. </a:t>
            </a:r>
          </a:p>
          <a:p>
            <a:pPr algn="ctr"/>
            <a:r>
              <a:rPr lang="ru-RU" dirty="0" smtClean="0"/>
              <a:t>Это аукционы, поставщики и аналитика. Каждая группа имеет следующие возможности.</a:t>
            </a:r>
            <a:endParaRPr lang="ru-RU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4883193" y="2168008"/>
            <a:ext cx="322094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5400" b="0" cap="none" spc="0" dirty="0" smtClean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Аукционы</a:t>
            </a:r>
            <a:endParaRPr lang="ru-RU" sz="5400" b="0" cap="none" spc="0" dirty="0">
              <a:ln w="0"/>
              <a:solidFill>
                <a:schemeClr val="accent1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62" y="133350"/>
            <a:ext cx="772064" cy="169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909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бъект 2"/>
          <p:cNvSpPr>
            <a:spLocks noGrp="1"/>
          </p:cNvSpPr>
          <p:nvPr>
            <p:ph idx="1"/>
          </p:nvPr>
        </p:nvSpPr>
        <p:spPr>
          <a:xfrm>
            <a:off x="1484311" y="2200273"/>
            <a:ext cx="10018714" cy="3124202"/>
          </a:xfrm>
        </p:spPr>
        <p:txBody>
          <a:bodyPr>
            <a:normAutofit/>
          </a:bodyPr>
          <a:lstStyle/>
          <a:p>
            <a:r>
              <a:rPr lang="ru-RU" sz="2700" dirty="0" smtClean="0"/>
              <a:t>База поставщиков с контактами.</a:t>
            </a:r>
          </a:p>
          <a:p>
            <a:r>
              <a:rPr lang="ru-RU" sz="2700" dirty="0" smtClean="0"/>
              <a:t>Функции поиска поставщика по заданным критериям.</a:t>
            </a:r>
          </a:p>
          <a:p>
            <a:r>
              <a:rPr lang="ru-RU" sz="2700" dirty="0" smtClean="0"/>
              <a:t>Возможность проверки поставщика на наличие задолженностей и других данных.</a:t>
            </a:r>
            <a:endParaRPr lang="ru-RU" sz="2700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4539703" y="1291708"/>
            <a:ext cx="390792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5400" b="0" cap="none" spc="0" dirty="0" smtClean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Поставщики</a:t>
            </a:r>
            <a:endParaRPr lang="ru-RU" sz="5400" b="0" cap="none" spc="0" dirty="0">
              <a:ln w="0"/>
              <a:solidFill>
                <a:schemeClr val="accent1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62" y="133350"/>
            <a:ext cx="772064" cy="169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103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бъект 2"/>
          <p:cNvSpPr>
            <a:spLocks noGrp="1"/>
          </p:cNvSpPr>
          <p:nvPr>
            <p:ph idx="1"/>
          </p:nvPr>
        </p:nvSpPr>
        <p:spPr>
          <a:xfrm>
            <a:off x="1484311" y="2200273"/>
            <a:ext cx="10018714" cy="3124202"/>
          </a:xfrm>
        </p:spPr>
        <p:txBody>
          <a:bodyPr>
            <a:normAutofit/>
          </a:bodyPr>
          <a:lstStyle/>
          <a:p>
            <a:r>
              <a:rPr lang="ru-RU" sz="2700" dirty="0" smtClean="0"/>
              <a:t>Общая информация о количестве торгов и их статусе</a:t>
            </a:r>
          </a:p>
          <a:p>
            <a:r>
              <a:rPr lang="ru-RU" sz="2700" dirty="0" smtClean="0"/>
              <a:t>Сводка об экономии за отведенный период</a:t>
            </a:r>
            <a:endParaRPr lang="ru-RU" sz="2700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4779900" y="1291708"/>
            <a:ext cx="342754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5400" b="0" cap="none" spc="0" dirty="0" smtClean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Аналитика</a:t>
            </a:r>
            <a:endParaRPr lang="ru-RU" sz="5400" b="0" cap="none" spc="0" dirty="0">
              <a:ln w="0"/>
              <a:solidFill>
                <a:schemeClr val="accent1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62" y="133350"/>
            <a:ext cx="772064" cy="169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132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1484311" y="0"/>
            <a:ext cx="10018713" cy="1752599"/>
          </a:xfrm>
        </p:spPr>
        <p:txBody>
          <a:bodyPr/>
          <a:lstStyle/>
          <a:p>
            <a:r>
              <a:rPr lang="ru-RU" dirty="0" smtClean="0"/>
              <a:t>Безопасность и сохранность конфиденциальности.</a:t>
            </a:r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>
            <a:off x="1484311" y="2598973"/>
            <a:ext cx="1001871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dirty="0" smtClean="0"/>
              <a:t>Личный кабинет заказчика защищен </a:t>
            </a:r>
            <a:r>
              <a:rPr lang="ru-RU" dirty="0" err="1" smtClean="0"/>
              <a:t>авторизационными</a:t>
            </a:r>
            <a:r>
              <a:rPr lang="ru-RU" dirty="0" smtClean="0"/>
              <a:t> данными и без ведома владельца, третьи лица не смогут ознакомиться с какой-либо внутренней информаций и совершить подачу заявок на организацию аукционов.</a:t>
            </a:r>
          </a:p>
          <a:p>
            <a:pPr algn="just"/>
            <a:endParaRPr lang="ru-RU" dirty="0"/>
          </a:p>
          <a:p>
            <a:pPr algn="just"/>
            <a:r>
              <a:rPr lang="ru-RU" dirty="0" smtClean="0"/>
              <a:t>Кроме того, по мимо цифровой защиты, каждое техническое действие пользователя отслеживается и согласуется с брокерами представителями, </a:t>
            </a:r>
            <a:r>
              <a:rPr lang="ru-RU" dirty="0" smtClean="0"/>
              <a:t>на протяжении всего процесса. </a:t>
            </a:r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62" y="133350"/>
            <a:ext cx="772064" cy="169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171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84311" y="1"/>
            <a:ext cx="10018713" cy="1072662"/>
          </a:xfrm>
        </p:spPr>
        <p:txBody>
          <a:bodyPr/>
          <a:lstStyle/>
          <a:p>
            <a:r>
              <a:rPr lang="ru-RU" dirty="0" smtClean="0"/>
              <a:t>Путеводитель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62" y="133350"/>
            <a:ext cx="772064" cy="169854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3646" y="1547447"/>
            <a:ext cx="2471558" cy="46467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1545857" y="3068516"/>
            <a:ext cx="60946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Все начинается с </a:t>
            </a:r>
            <a:r>
              <a:rPr lang="ru-RU" dirty="0" err="1" smtClean="0"/>
              <a:t>авторизационной</a:t>
            </a:r>
            <a:r>
              <a:rPr lang="ru-RU" dirty="0" smtClean="0"/>
              <a:t> страницы, где пользователь вводит данные логина и пароля, предоставленные ему при регистрации и заключении договора.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41626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62" y="133350"/>
            <a:ext cx="772064" cy="16985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784837" y="266504"/>
            <a:ext cx="98874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Далее клиент переходит на главную страницу, с которой осуществляется навигация по основному функционалу. На любой другой странице, можно также осуществлять переходы по сайту, используя верхнее правое меню.</a:t>
            </a:r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8615" y="1484958"/>
            <a:ext cx="7803640" cy="49263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86713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62" y="133350"/>
            <a:ext cx="772064" cy="16985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784837" y="266504"/>
            <a:ext cx="98874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Одним из основных преимуществ платформы, является он-</a:t>
            </a:r>
            <a:r>
              <a:rPr lang="ru-RU" dirty="0" err="1" smtClean="0"/>
              <a:t>лайн</a:t>
            </a:r>
            <a:r>
              <a:rPr lang="ru-RU" dirty="0" smtClean="0"/>
              <a:t> подача заявки на создание аукциона. После ввода данных торга, документ отправляется на дальнейшую обработку к брокеру представителю.</a:t>
            </a:r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4837" y="1345056"/>
            <a:ext cx="6321671" cy="47741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5414" y="3068516"/>
            <a:ext cx="4666840" cy="3429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80590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62" y="133350"/>
            <a:ext cx="772064" cy="16985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784837" y="266504"/>
            <a:ext cx="98874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Заказчик может отслеживать состояния и результаты аукционов. Для этого предусмотрены списки активных торгов и результаты по прошедшим. Все это можно увидеть в виде списков или ознакомиться более подробно на детальных формах.</a:t>
            </a:r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673" y="1357740"/>
            <a:ext cx="5758962" cy="43924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9014" y="2098828"/>
            <a:ext cx="4714143" cy="44426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1895" y="2883876"/>
            <a:ext cx="4059312" cy="34465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75954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Параллакс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TM03457496[[fn=Параллакс]]</Template>
  <TotalTime>195</TotalTime>
  <Words>419</Words>
  <Application>Microsoft Office PowerPoint</Application>
  <PresentationFormat>Широкоэкранный</PresentationFormat>
  <Paragraphs>33</Paragraphs>
  <Slides>12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5" baseType="lpstr">
      <vt:lpstr>Arial</vt:lpstr>
      <vt:lpstr>Corbel</vt:lpstr>
      <vt:lpstr>Параллакс</vt:lpstr>
      <vt:lpstr>Презентация PowerPoint</vt:lpstr>
      <vt:lpstr>Основные возможности</vt:lpstr>
      <vt:lpstr>Презентация PowerPoint</vt:lpstr>
      <vt:lpstr>Презентация PowerPoint</vt:lpstr>
      <vt:lpstr>Безопасность и сохранность конфиденциальности.</vt:lpstr>
      <vt:lpstr>Путеводитель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AndreyZen</dc:creator>
  <cp:lastModifiedBy>AndreyZen</cp:lastModifiedBy>
  <cp:revision>17</cp:revision>
  <dcterms:created xsi:type="dcterms:W3CDTF">2016-12-06T05:15:37Z</dcterms:created>
  <dcterms:modified xsi:type="dcterms:W3CDTF">2016-12-06T22:38:19Z</dcterms:modified>
</cp:coreProperties>
</file>